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7" r:id="rId2"/>
    <p:sldId id="256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PREDICT: What is the </a:t>
            </a:r>
            <a:r>
              <a:rPr lang="en-GB" u="sng" dirty="0" smtClean="0"/>
              <a:t>topic</a:t>
            </a:r>
            <a:r>
              <a:rPr lang="en-GB" dirty="0" smtClean="0"/>
              <a:t> of today’s lesson? </a:t>
            </a:r>
            <a:endParaRPr lang="en-GB" dirty="0"/>
          </a:p>
        </p:txBody>
      </p:sp>
      <p:pic>
        <p:nvPicPr>
          <p:cNvPr id="1026" name="Picture 2" descr="http://www.wilcoxfabrications.co.uk/images/Gallery-Images/staircases/staircases-large/staircase12L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2808312" cy="380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0.geograph.org.uk/geophotos/01/23/90/1239095_96ee4d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514" y="1484784"/>
            <a:ext cx="3767942" cy="254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7/74/WHZhang's_Bukit_Bintang_(Canteen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001" y="4293096"/>
            <a:ext cx="3672408" cy="244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92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Behaviour Outside Lessons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expected behaviour outside lessons in a secondary school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Thinking from different perspectives</a:t>
            </a:r>
            <a:endParaRPr lang="en-GB" dirty="0"/>
          </a:p>
        </p:txBody>
      </p:sp>
      <p:pic>
        <p:nvPicPr>
          <p:cNvPr id="7" name="Picture 2" descr="http://www.wilcoxfabrications.co.uk/images/Gallery-Images/staircases/staircases-large/staircase12L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132856"/>
            <a:ext cx="2808312" cy="380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6156176" y="1510637"/>
            <a:ext cx="2715494" cy="1944216"/>
          </a:xfrm>
          <a:prstGeom prst="wedgeEllipseCallout">
            <a:avLst>
              <a:gd name="adj1" fmla="val -52521"/>
              <a:gd name="adj2" fmla="val 553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are the participants thinking?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5580112" y="3789040"/>
            <a:ext cx="2715494" cy="1944216"/>
          </a:xfrm>
          <a:prstGeom prst="wedgeEllipseCallout">
            <a:avLst>
              <a:gd name="adj1" fmla="val -52521"/>
              <a:gd name="adj2" fmla="val 553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are the staff thinking</a:t>
            </a:r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? (Teachers, mentors, canteen </a:t>
            </a:r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etc.)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521118" y="4049617"/>
            <a:ext cx="2715494" cy="1944216"/>
          </a:xfrm>
          <a:prstGeom prst="wedgeEllipseCallout">
            <a:avLst>
              <a:gd name="adj1" fmla="val 52762"/>
              <a:gd name="adj2" fmla="val 5830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are visitors thinking?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272330" y="1510637"/>
            <a:ext cx="2715494" cy="1944216"/>
          </a:xfrm>
          <a:prstGeom prst="wedgeEllipseCallout">
            <a:avLst>
              <a:gd name="adj1" fmla="val 52762"/>
              <a:gd name="adj2" fmla="val 5830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are other students thinking?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92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Roleplay: How do we do it well?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 smtClean="0"/>
              <a:t>Success Criteria: </a:t>
            </a:r>
          </a:p>
          <a:p>
            <a:r>
              <a:rPr lang="en-GB" dirty="0" smtClean="0"/>
              <a:t>Everyone must be involved</a:t>
            </a:r>
          </a:p>
          <a:p>
            <a:r>
              <a:rPr lang="en-GB" dirty="0" smtClean="0"/>
              <a:t>You must reflect the information on the rolecard</a:t>
            </a:r>
          </a:p>
          <a:p>
            <a:r>
              <a:rPr lang="en-GB" dirty="0" smtClean="0"/>
              <a:t>One person must clearly state the title </a:t>
            </a:r>
          </a:p>
          <a:p>
            <a:r>
              <a:rPr lang="en-GB" dirty="0" smtClean="0"/>
              <a:t>Be safe and respectful </a:t>
            </a:r>
          </a:p>
          <a:p>
            <a:r>
              <a:rPr lang="en-GB" dirty="0" smtClean="0"/>
              <a:t>Make sure that all voices can be heard</a:t>
            </a:r>
          </a:p>
          <a:p>
            <a:r>
              <a:rPr lang="en-GB" dirty="0" smtClean="0"/>
              <a:t>Make sure that all action can be seen </a:t>
            </a:r>
          </a:p>
          <a:p>
            <a:r>
              <a:rPr lang="en-GB" dirty="0" smtClean="0"/>
              <a:t>Freeze when your teacher says so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935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Performance Time</a:t>
            </a:r>
            <a:endParaRPr lang="en-GB" dirty="0"/>
          </a:p>
        </p:txBody>
      </p:sp>
      <p:pic>
        <p:nvPicPr>
          <p:cNvPr id="1026" name="Picture 2" descr="http://www.dramacraft.net/uploads/2/3/7/1/23717895/6599023.jpeg?2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83157"/>
            <a:ext cx="2697857" cy="238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Callout 4"/>
          <p:cNvSpPr/>
          <p:nvPr/>
        </p:nvSpPr>
        <p:spPr>
          <a:xfrm>
            <a:off x="5868144" y="1611049"/>
            <a:ext cx="2715494" cy="1944216"/>
          </a:xfrm>
          <a:prstGeom prst="wedgeEllipseCallout">
            <a:avLst>
              <a:gd name="adj1" fmla="val -52521"/>
              <a:gd name="adj2" fmla="val 553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are the participants thinking?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5837988" y="4149080"/>
            <a:ext cx="2715494" cy="1944216"/>
          </a:xfrm>
          <a:prstGeom prst="wedgeEllipseCallout">
            <a:avLst>
              <a:gd name="adj1" fmla="val -52521"/>
              <a:gd name="adj2" fmla="val 5533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are the staff thinking?  (Teachers, mentors, canteen </a:t>
            </a:r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etc.) 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279116" y="1833250"/>
            <a:ext cx="2715494" cy="1944216"/>
          </a:xfrm>
          <a:prstGeom prst="wedgeEllipseCallout">
            <a:avLst>
              <a:gd name="adj1" fmla="val 52762"/>
              <a:gd name="adj2" fmla="val 5830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might other students be thinking?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125081" y="4365104"/>
            <a:ext cx="2715494" cy="1944216"/>
          </a:xfrm>
          <a:prstGeom prst="wedgeEllipseCallout">
            <a:avLst>
              <a:gd name="adj1" fmla="val 52762"/>
              <a:gd name="adj2" fmla="val 5830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might visitors be thinking?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19873" y="5229200"/>
            <a:ext cx="2778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Record the ideas on the roleplay record sheet 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you watch each roleplay: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78112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Listen respectfully</a:t>
            </a:r>
          </a:p>
          <a:p>
            <a:r>
              <a:rPr lang="en-GB" dirty="0" smtClean="0"/>
              <a:t>Laugh only if it is appropriate</a:t>
            </a:r>
          </a:p>
          <a:p>
            <a:r>
              <a:rPr lang="en-GB" dirty="0" smtClean="0"/>
              <a:t>Clap at the end</a:t>
            </a:r>
          </a:p>
          <a:p>
            <a:r>
              <a:rPr lang="en-GB" dirty="0" smtClean="0"/>
              <a:t>Be prepared to give your opinion as to what other groups might be thinking</a:t>
            </a:r>
          </a:p>
          <a:p>
            <a:r>
              <a:rPr lang="en-GB" dirty="0" smtClean="0"/>
              <a:t>Complete the roleplay record sheet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5" t="19886" r="9233" b="8712"/>
          <a:stretch/>
        </p:blipFill>
        <p:spPr bwMode="auto">
          <a:xfrm>
            <a:off x="4572000" y="2348880"/>
            <a:ext cx="419518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635896" y="4365104"/>
            <a:ext cx="2088232" cy="1152128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6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REFLECT: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Which </a:t>
            </a:r>
            <a:r>
              <a:rPr lang="en-GB" dirty="0" smtClean="0"/>
              <a:t>behaviours were most </a:t>
            </a:r>
            <a:r>
              <a:rPr lang="en-GB" dirty="0"/>
              <a:t>like you? </a:t>
            </a:r>
          </a:p>
          <a:p>
            <a:endParaRPr lang="en-GB" dirty="0"/>
          </a:p>
          <a:p>
            <a:r>
              <a:rPr lang="en-GB" dirty="0" smtClean="0"/>
              <a:t>What is the impact of this behaviour:</a:t>
            </a:r>
          </a:p>
          <a:p>
            <a:pPr lvl="1"/>
            <a:r>
              <a:rPr lang="en-GB" dirty="0" smtClean="0"/>
              <a:t>On you</a:t>
            </a:r>
            <a:r>
              <a:rPr lang="en-GB" dirty="0"/>
              <a:t>? </a:t>
            </a:r>
          </a:p>
          <a:p>
            <a:pPr lvl="1"/>
            <a:r>
              <a:rPr lang="en-GB" dirty="0" smtClean="0"/>
              <a:t>On other </a:t>
            </a:r>
            <a:r>
              <a:rPr lang="en-GB" dirty="0"/>
              <a:t>students? 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Select ONE small thing which you will do differently </a:t>
            </a:r>
            <a:r>
              <a:rPr lang="en-GB" dirty="0" smtClean="0"/>
              <a:t>today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92</TotalTime>
  <Words>231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 Final Final</vt:lpstr>
      <vt:lpstr>PREDICT: What is the topic of today’s lesson? </vt:lpstr>
      <vt:lpstr>Behaviour Outside Lessons</vt:lpstr>
      <vt:lpstr>Thinking from different perspectives</vt:lpstr>
      <vt:lpstr>Roleplay: How do we do it well?  </vt:lpstr>
      <vt:lpstr>Performance Time</vt:lpstr>
      <vt:lpstr>As you watch each roleplay: </vt:lpstr>
      <vt:lpstr>REFLECT: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PREDICT: What is the topic of today’s lesson?</dc:title>
  <dc:creator>Ms K. Mitchell</dc:creator>
  <cp:lastModifiedBy>Ms J. Dimes</cp:lastModifiedBy>
  <cp:revision>10</cp:revision>
  <dcterms:created xsi:type="dcterms:W3CDTF">2016-07-21T07:01:59Z</dcterms:created>
  <dcterms:modified xsi:type="dcterms:W3CDTF">2017-12-04T14:10:29Z</dcterms:modified>
</cp:coreProperties>
</file>